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14.2</c:v>
                </c:pt>
                <c:pt idx="1">
                  <c:v>9.3000000000000007</c:v>
                </c:pt>
                <c:pt idx="2">
                  <c:v>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55258112"/>
        <c:axId val="84132608"/>
      </c:barChart>
      <c:catAx>
        <c:axId val="55258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4132608"/>
        <c:crosses val="autoZero"/>
        <c:auto val="1"/>
        <c:lblAlgn val="ctr"/>
        <c:lblOffset val="100"/>
        <c:noMultiLvlLbl val="0"/>
      </c:catAx>
      <c:valAx>
        <c:axId val="84132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25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8.9</c:v>
                </c:pt>
                <c:pt idx="1">
                  <c:v>7.5</c:v>
                </c:pt>
                <c:pt idx="2" formatCode="General">
                  <c:v>5.0999999999999996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4188544"/>
        <c:axId val="84190336"/>
      </c:barChart>
      <c:catAx>
        <c:axId val="84188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4190336"/>
        <c:crosses val="autoZero"/>
        <c:auto val="1"/>
        <c:lblAlgn val="ctr"/>
        <c:lblOffset val="100"/>
        <c:noMultiLvlLbl val="0"/>
      </c:catAx>
      <c:valAx>
        <c:axId val="84190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418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 formatCode="0.0">
                  <c:v>897.7</c:v>
                </c:pt>
                <c:pt idx="1">
                  <c:v>1809.5</c:v>
                </c:pt>
                <c:pt idx="2">
                  <c:v>2781.6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9715072"/>
        <c:axId val="89716608"/>
      </c:barChart>
      <c:catAx>
        <c:axId val="89715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716608"/>
        <c:crosses val="autoZero"/>
        <c:auto val="1"/>
        <c:lblAlgn val="ctr"/>
        <c:lblOffset val="100"/>
        <c:noMultiLvlLbl val="0"/>
      </c:catAx>
      <c:valAx>
        <c:axId val="8971660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8971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0.96</c:v>
                </c:pt>
                <c:pt idx="1">
                  <c:v>0.96950000000000003</c:v>
                </c:pt>
                <c:pt idx="2">
                  <c:v>0.99380000000000002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9424640"/>
        <c:axId val="89426176"/>
      </c:barChart>
      <c:catAx>
        <c:axId val="89424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426176"/>
        <c:crosses val="autoZero"/>
        <c:auto val="1"/>
        <c:lblAlgn val="ctr"/>
        <c:lblOffset val="100"/>
        <c:noMultiLvlLbl val="0"/>
      </c:catAx>
      <c:valAx>
        <c:axId val="89426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942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0.87</c:v>
                </c:pt>
                <c:pt idx="1">
                  <c:v>0.82</c:v>
                </c:pt>
                <c:pt idx="2">
                  <c:v>0.86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9523328"/>
        <c:axId val="89524864"/>
      </c:barChart>
      <c:catAx>
        <c:axId val="89523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524864"/>
        <c:crosses val="autoZero"/>
        <c:auto val="1"/>
        <c:lblAlgn val="ctr"/>
        <c:lblOffset val="100"/>
        <c:noMultiLvlLbl val="0"/>
      </c:catAx>
      <c:valAx>
        <c:axId val="895248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952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0.99</c:v>
                </c:pt>
                <c:pt idx="1">
                  <c:v>0.97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9573248"/>
        <c:axId val="89574784"/>
      </c:barChart>
      <c:catAx>
        <c:axId val="89573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574784"/>
        <c:crosses val="autoZero"/>
        <c:auto val="1"/>
        <c:lblAlgn val="ctr"/>
        <c:lblOffset val="100"/>
        <c:noMultiLvlLbl val="0"/>
      </c:catAx>
      <c:valAx>
        <c:axId val="895747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957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22.7</c:v>
                </c:pt>
                <c:pt idx="1">
                  <c:v>33.299999999999997</c:v>
                </c:pt>
                <c:pt idx="2" formatCode="General">
                  <c:v>33.200000000000003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89647360"/>
        <c:axId val="89718784"/>
      </c:barChart>
      <c:catAx>
        <c:axId val="89647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718784"/>
        <c:crosses val="autoZero"/>
        <c:auto val="1"/>
        <c:lblAlgn val="ctr"/>
        <c:lblOffset val="100"/>
        <c:noMultiLvlLbl val="0"/>
      </c:catAx>
      <c:valAx>
        <c:axId val="89718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964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26978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2020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2020 ГОД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2018	        2019	                 2020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19681" y="1563001"/>
            <a:ext cx="2953406" cy="1643767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 ЕД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23334330"/>
                </p:ext>
              </p:extLst>
            </p:nvPr>
          </p:nvGraphicFramePr>
          <p:xfrm>
            <a:off x="4903122" y="2262082"/>
            <a:ext cx="1164487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6156176" y="1561505"/>
            <a:ext cx="2970069" cy="1646758"/>
            <a:chOff x="6136720" y="1618771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36720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65690" y="17639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568768" y="1724738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208507" y="235296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76781852"/>
                </p:ext>
              </p:extLst>
            </p:nvPr>
          </p:nvGraphicFramePr>
          <p:xfrm>
            <a:off x="8008928" y="2253345"/>
            <a:ext cx="10978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3114549" y="3267523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ПАКЕТОВ ЭЛЕКТРОННЫХ ДОКУМЕНТОВ, НАПРАВЛЕННЫХ НА ГОСУДАРСТВЕННУЮ РЕГИСТРАЦИЮ ЧЕРЕЗ ИНТЕРНЕТ</a:t>
              </a: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402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0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r>
                <a:rPr lang="ru-RU" sz="40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781,6</a:t>
              </a:r>
              <a:r>
                <a:rPr lang="ru-RU" sz="12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endParaRPr lang="ru-RU" sz="1200" b="1" dirty="0" smtClean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67988499"/>
                </p:ext>
              </p:extLst>
            </p:nvPr>
          </p:nvGraphicFramePr>
          <p:xfrm>
            <a:off x="1348931" y="3856976"/>
            <a:ext cx="174170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91679" y="4957559"/>
            <a:ext cx="2969967" cy="1638032"/>
            <a:chOff x="3151685" y="4921486"/>
            <a:chExt cx="2969967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184272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99,38%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92732914"/>
                </p:ext>
              </p:extLst>
            </p:nvPr>
          </p:nvGraphicFramePr>
          <p:xfrm>
            <a:off x="4788286" y="5606265"/>
            <a:ext cx="133336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24176" y="4957559"/>
            <a:ext cx="2944417" cy="1688604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318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УДОВЛЕТВОРИТЕЛЬНО ОЦЕНИВАЮЩИХ РАБОТУ ФНС 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86%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49194201"/>
                </p:ext>
              </p:extLst>
            </p:nvPr>
          </p:nvGraphicFramePr>
          <p:xfrm>
            <a:off x="7921144" y="3933057"/>
            <a:ext cx="1159993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6156279" y="4957559"/>
            <a:ext cx="2969966" cy="1624252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13580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08696456"/>
                </p:ext>
              </p:extLst>
            </p:nvPr>
          </p:nvGraphicFramePr>
          <p:xfrm>
            <a:off x="1741083" y="5508509"/>
            <a:ext cx="133638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91679" y="1551777"/>
            <a:ext cx="2972988" cy="1623050"/>
            <a:chOff x="107504" y="1618771"/>
            <a:chExt cx="2972988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1649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33,2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74651420"/>
                </p:ext>
              </p:extLst>
            </p:nvPr>
          </p:nvGraphicFramePr>
          <p:xfrm>
            <a:off x="1923530" y="2204864"/>
            <a:ext cx="1156962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91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25</cp:revision>
  <dcterms:created xsi:type="dcterms:W3CDTF">2020-05-18T08:53:00Z</dcterms:created>
  <dcterms:modified xsi:type="dcterms:W3CDTF">2021-02-19T11:57:10Z</dcterms:modified>
</cp:coreProperties>
</file>